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3"/>
            <a:ext cx="12192001" cy="4800605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809999" y="5367337"/>
            <a:ext cx="10561420" cy="493715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5" y="1081454"/>
            <a:ext cx="6332420" cy="3239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Shape 110"/>
          <p:cNvSpPr/>
          <p:nvPr>
            <p:ph type="title"/>
          </p:nvPr>
        </p:nvSpPr>
        <p:spPr>
          <a:xfrm>
            <a:off x="850984" y="1238502"/>
            <a:ext cx="5893843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853189" y="4443679"/>
            <a:ext cx="5891639" cy="713244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4" cy="40754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2" y="2286584"/>
            <a:ext cx="4895120" cy="250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Shape 121"/>
          <p:cNvSpPr/>
          <p:nvPr>
            <p:ph type="title"/>
          </p:nvPr>
        </p:nvSpPr>
        <p:spPr>
          <a:xfrm>
            <a:off x="1357087" y="2435954"/>
            <a:ext cx="4382524" cy="200779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3"/>
            <a:ext cx="12192001" cy="2185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809999" y="2184400"/>
            <a:ext cx="10563288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7"/>
            <a:ext cx="4522352" cy="54149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Shape 141"/>
          <p:cNvSpPr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xfrm>
            <a:off x="809999" y="446089"/>
            <a:ext cx="6611543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3"/>
            <a:ext cx="12192005" cy="2185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Shape 15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3"/>
            <a:ext cx="12192001" cy="2185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12192001" cy="5203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09999" y="5281200"/>
            <a:ext cx="10561420" cy="433958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3"/>
            <a:ext cx="12192001" cy="2185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Shape 43"/>
          <p:cNvSpPr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3"/>
            <a:ext cx="12192001" cy="2185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814727" y="2174875"/>
            <a:ext cx="5189860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5" algn="ctr">
              <a:defRPr sz="2000"/>
            </a:lvl2pPr>
            <a:lvl3pPr marL="1240970" indent="-326570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6" cy="576266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3"/>
            <a:ext cx="12192001" cy="2185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49" y="446085"/>
            <a:ext cx="3547537" cy="18146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1073150" y="446087"/>
            <a:ext cx="3547537" cy="1618399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49" y="2260736"/>
            <a:ext cx="3547538" cy="3600315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5609010" y="6080089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6"/>
            <a:ext cx="12192001" cy="5203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809999" y="5280847"/>
            <a:ext cx="10572003" cy="43497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1424654" y="6080089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7" y="-8956"/>
            <a:ext cx="13096974" cy="6875912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>
            <p:ph type="title"/>
          </p:nvPr>
        </p:nvSpPr>
        <p:spPr>
          <a:xfrm>
            <a:off x="5039100" y="306563"/>
            <a:ext cx="2366014" cy="856702"/>
          </a:xfrm>
          <a:prstGeom prst="rect">
            <a:avLst/>
          </a:prstGeom>
        </p:spPr>
        <p:txBody>
          <a:bodyPr/>
          <a:lstStyle>
            <a:lvl1pPr algn="ctr" defTabSz="416052">
              <a:defRPr sz="4914"/>
            </a:lvl1pPr>
          </a:lstStyle>
          <a:p>
            <a:pPr/>
            <a:r>
              <a:t>React </a:t>
            </a:r>
          </a:p>
        </p:txBody>
      </p:sp>
      <p:sp>
        <p:nvSpPr>
          <p:cNvPr id="164" name="Shape 164"/>
          <p:cNvSpPr/>
          <p:nvPr/>
        </p:nvSpPr>
        <p:spPr>
          <a:xfrm>
            <a:off x="2209800" y="5306287"/>
            <a:ext cx="7772400" cy="127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Training Camp - Lecture -4. Core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developer tools</a:t>
            </a:r>
          </a:p>
        </p:txBody>
      </p:sp>
      <p:sp>
        <p:nvSpPr>
          <p:cNvPr id="193" name="Shape 193"/>
          <p:cNvSpPr/>
          <p:nvPr/>
        </p:nvSpPr>
        <p:spPr>
          <a:xfrm>
            <a:off x="88810" y="2004287"/>
            <a:ext cx="11833524" cy="9194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 defTabSz="914400">
              <a:defRPr i="1" sz="24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developers tools is the system that allows you inspect a React Virtual DOM including components hierarchy </a:t>
            </a:r>
          </a:p>
        </p:txBody>
      </p:sp>
      <p:pic>
        <p:nvPicPr>
          <p:cNvPr id="194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401" y="3017507"/>
            <a:ext cx="10571999" cy="34616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dev tools</a:t>
            </a:r>
          </a:p>
        </p:txBody>
      </p:sp>
      <p:pic>
        <p:nvPicPr>
          <p:cNvPr id="19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549" y="2280969"/>
            <a:ext cx="8192902" cy="4387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Reconciliation</a:t>
            </a:r>
          </a:p>
        </p:txBody>
      </p:sp>
      <p:sp>
        <p:nvSpPr>
          <p:cNvPr id="200" name="Shape 200"/>
          <p:cNvSpPr/>
          <p:nvPr>
            <p:ph type="body" idx="1"/>
          </p:nvPr>
        </p:nvSpPr>
        <p:spPr>
          <a:xfrm>
            <a:off x="818709" y="2222287"/>
            <a:ext cx="10554579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The process of updating your UI is much your application state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Accurate diff algorithm</a:t>
            </a:r>
          </a:p>
        </p:txBody>
      </p:sp>
      <p:sp>
        <p:nvSpPr>
          <p:cNvPr id="203" name="Shape 203"/>
          <p:cNvSpPr/>
          <p:nvPr>
            <p:ph type="body" idx="1"/>
          </p:nvPr>
        </p:nvSpPr>
        <p:spPr>
          <a:xfrm>
            <a:off x="818709" y="2222287"/>
            <a:ext cx="10554579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None/>
            </a:lvl1pPr>
          </a:lstStyle>
          <a:p>
            <a:pPr/>
            <a:r>
              <a:t>Accurate diff algorithm generates the minimum number of operations to transform one tree into another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Accurate diff algorithm</a:t>
            </a:r>
          </a:p>
        </p:txBody>
      </p:sp>
      <p:pic>
        <p:nvPicPr>
          <p:cNvPr id="206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5221" y="2483593"/>
            <a:ext cx="7361558" cy="4021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sp>
        <p:nvSpPr>
          <p:cNvPr id="209" name="Shape 209"/>
          <p:cNvSpPr/>
          <p:nvPr>
            <p:ph type="body" idx="1"/>
          </p:nvPr>
        </p:nvSpPr>
        <p:spPr>
          <a:xfrm>
            <a:off x="818709" y="2222287"/>
            <a:ext cx="10778416" cy="3636513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FontTx/>
              <a:buNone/>
            </a:pPr>
            <a:r>
              <a:t>Instead of accurate diff algorithm react implements of heuristic algorithm with has complexity of </a:t>
            </a:r>
            <a:r>
              <a:rPr b="1"/>
              <a:t>O(n)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xfrm>
            <a:off x="706792" y="2044487"/>
            <a:ext cx="10778416" cy="71665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</a:lstStyle>
          <a:p>
            <a:pPr/>
            <a:r>
              <a:t>React only tries reconcile tree level by level</a:t>
            </a:r>
          </a:p>
        </p:txBody>
      </p:sp>
      <p:pic>
        <p:nvPicPr>
          <p:cNvPr id="213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270" y="2672436"/>
            <a:ext cx="7019460" cy="3916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sp>
        <p:nvSpPr>
          <p:cNvPr id="216" name="Shape 216"/>
          <p:cNvSpPr/>
          <p:nvPr>
            <p:ph type="body" sz="quarter" idx="1"/>
          </p:nvPr>
        </p:nvSpPr>
        <p:spPr>
          <a:xfrm>
            <a:off x="706792" y="1904787"/>
            <a:ext cx="10778416" cy="71665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</a:lstStyle>
          <a:p>
            <a:pPr/>
            <a:r>
              <a:t>Two elements of different types will produce different trees</a:t>
            </a:r>
          </a:p>
        </p:txBody>
      </p:sp>
      <p:pic>
        <p:nvPicPr>
          <p:cNvPr id="21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236" y="2746077"/>
            <a:ext cx="7907528" cy="3701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xfrm>
            <a:off x="706792" y="1904787"/>
            <a:ext cx="10778416" cy="71665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</a:lstStyle>
          <a:p>
            <a:pPr/>
            <a:r>
              <a:t>Reconciliation can drastically change the behaviour and performance of react application</a:t>
            </a:r>
          </a:p>
        </p:txBody>
      </p:sp>
      <p:pic>
        <p:nvPicPr>
          <p:cNvPr id="221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5433" y="2585201"/>
            <a:ext cx="8506667" cy="4053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pic>
        <p:nvPicPr>
          <p:cNvPr id="224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" y="2636163"/>
            <a:ext cx="11907520" cy="3419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818709" y="2222287"/>
            <a:ext cx="10554579" cy="3636513"/>
          </a:xfrm>
          <a:prstGeom prst="rect">
            <a:avLst/>
          </a:prstGeom>
        </p:spPr>
        <p:txBody>
          <a:bodyPr/>
          <a:lstStyle/>
          <a:p>
            <a:pPr/>
            <a:r>
              <a:t>React terminology</a:t>
            </a:r>
          </a:p>
          <a:p>
            <a:pPr/>
            <a:r>
              <a:t>Virtual DOM</a:t>
            </a:r>
          </a:p>
          <a:p>
            <a:pPr/>
            <a:r>
              <a:t>Reconciliation</a:t>
            </a:r>
          </a:p>
          <a:p>
            <a:pPr/>
            <a:r>
              <a:t>Optimising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algorithm,</a:t>
            </a:r>
          </a:p>
        </p:txBody>
      </p:sp>
      <p:pic>
        <p:nvPicPr>
          <p:cNvPr id="22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9757" y="2302638"/>
            <a:ext cx="7272486" cy="43394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xfrm>
            <a:off x="706792" y="1904787"/>
            <a:ext cx="10778416" cy="71665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</a:lstStyle>
          <a:p>
            <a:pPr/>
            <a:r>
              <a:t>If explicit key is not provided react uses element position</a:t>
            </a:r>
          </a:p>
        </p:txBody>
      </p:sp>
      <p:pic>
        <p:nvPicPr>
          <p:cNvPr id="231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08590"/>
            <a:ext cx="12192000" cy="2677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xfrm>
            <a:off x="706792" y="1904787"/>
            <a:ext cx="10778416" cy="716654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</a:lstStyle>
          <a:p>
            <a:pPr/>
            <a:r>
              <a:t>Inserting element in the begin has worse performance</a:t>
            </a:r>
          </a:p>
        </p:txBody>
      </p:sp>
      <p:pic>
        <p:nvPicPr>
          <p:cNvPr id="235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86316"/>
            <a:ext cx="12192000" cy="26855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pic>
        <p:nvPicPr>
          <p:cNvPr id="238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729" y="2331211"/>
            <a:ext cx="9108542" cy="4240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Avoid reconciliation</a:t>
            </a:r>
          </a:p>
        </p:txBody>
      </p:sp>
      <p:sp>
        <p:nvSpPr>
          <p:cNvPr id="241" name="Shape 241"/>
          <p:cNvSpPr/>
          <p:nvPr>
            <p:ph type="body" idx="1"/>
          </p:nvPr>
        </p:nvSpPr>
        <p:spPr>
          <a:xfrm>
            <a:off x="818709" y="2222287"/>
            <a:ext cx="10778416" cy="3636513"/>
          </a:xfrm>
          <a:prstGeom prst="rect">
            <a:avLst/>
          </a:prstGeom>
        </p:spPr>
        <p:txBody>
          <a:bodyPr/>
          <a:lstStyle>
            <a:lvl1pPr marL="0" indent="0" algn="ctr">
              <a:buClrTx/>
              <a:buSzTx/>
              <a:buFontTx/>
              <a:buNone/>
            </a:lvl1pPr>
          </a:lstStyle>
          <a:p>
            <a:pPr/>
            <a:r>
              <a:t>If are you sure that’s component doesn’t need to update - you can tell React nothing to do with it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Should component update</a:t>
            </a:r>
          </a:p>
        </p:txBody>
      </p:sp>
      <p:pic>
        <p:nvPicPr>
          <p:cNvPr id="244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370" y="2255432"/>
            <a:ext cx="10727260" cy="4395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pic>
        <p:nvPicPr>
          <p:cNvPr id="24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430" y="2257969"/>
            <a:ext cx="8147070" cy="4449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element</a:t>
            </a:r>
          </a:p>
        </p:txBody>
      </p:sp>
      <p:sp>
        <p:nvSpPr>
          <p:cNvPr id="170" name="Shape 170"/>
          <p:cNvSpPr/>
          <p:nvPr/>
        </p:nvSpPr>
        <p:spPr>
          <a:xfrm>
            <a:off x="88810" y="2004287"/>
            <a:ext cx="11833524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element is an immutable object description</a:t>
            </a:r>
          </a:p>
        </p:txBody>
      </p:sp>
      <p:pic>
        <p:nvPicPr>
          <p:cNvPr id="171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5376" y="2783197"/>
            <a:ext cx="7601248" cy="3774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component</a:t>
            </a:r>
          </a:p>
        </p:txBody>
      </p:sp>
      <p:sp>
        <p:nvSpPr>
          <p:cNvPr id="174" name="Shape 174"/>
          <p:cNvSpPr/>
          <p:nvPr/>
        </p:nvSpPr>
        <p:spPr>
          <a:xfrm>
            <a:off x="88810" y="2004287"/>
            <a:ext cx="11833524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components encapsulate react elements</a:t>
            </a:r>
          </a:p>
        </p:txBody>
      </p:sp>
      <p:pic>
        <p:nvPicPr>
          <p:cNvPr id="175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739" y="2731823"/>
            <a:ext cx="8651665" cy="4036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element from component</a:t>
            </a:r>
          </a:p>
        </p:txBody>
      </p:sp>
      <p:pic>
        <p:nvPicPr>
          <p:cNvPr id="178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3430" y="2526300"/>
            <a:ext cx="8685140" cy="4178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instance</a:t>
            </a:r>
          </a:p>
        </p:txBody>
      </p:sp>
      <p:sp>
        <p:nvSpPr>
          <p:cNvPr id="181" name="Shape 181"/>
          <p:cNvSpPr/>
          <p:nvPr/>
        </p:nvSpPr>
        <p:spPr>
          <a:xfrm>
            <a:off x="88810" y="2004287"/>
            <a:ext cx="11833524" cy="455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An instance is what you refer to this in the component class you write</a:t>
            </a: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It is useful to storing local state and reacting to lifecycle events</a:t>
            </a: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Only components declared as classes have instances, and you never create them directly. React did this.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Virtual DOM</a:t>
            </a:r>
          </a:p>
        </p:txBody>
      </p:sp>
      <p:sp>
        <p:nvSpPr>
          <p:cNvPr id="184" name="Shape 184"/>
          <p:cNvSpPr/>
          <p:nvPr/>
        </p:nvSpPr>
        <p:spPr>
          <a:xfrm>
            <a:off x="179238" y="2690087"/>
            <a:ext cx="11833524" cy="2913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Virtual DOM is a JavaScript representation of the DOM</a:t>
            </a: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React element is main building block of Virtual DOM</a:t>
            </a: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Component instance is also the part of virtual DOM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Comment list component</a:t>
            </a:r>
          </a:p>
        </p:txBody>
      </p:sp>
      <p:pic>
        <p:nvPicPr>
          <p:cNvPr id="18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252" y="2328822"/>
            <a:ext cx="7781496" cy="42583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Rebuild the whole virtual DOM</a:t>
            </a:r>
          </a:p>
        </p:txBody>
      </p:sp>
      <p:pic>
        <p:nvPicPr>
          <p:cNvPr id="190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3598" y="2410493"/>
            <a:ext cx="8140880" cy="416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